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3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21.xml" ContentType="application/vnd.openxmlformats-officedocument.presentationml.slide+xml"/>
  <Override PartName="/ppt/slides/slide34.xml" ContentType="application/vnd.openxmlformats-officedocument.presentationml.slide+xml"/>
  <Override PartName="/ppt/slides/slide32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6" r:id="rId8"/>
    <p:sldId id="267" r:id="rId9"/>
    <p:sldId id="268" r:id="rId10"/>
    <p:sldId id="265" r:id="rId11"/>
    <p:sldId id="262" r:id="rId12"/>
    <p:sldId id="271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0" r:id="rId32"/>
    <p:sldId id="291" r:id="rId33"/>
    <p:sldId id="289" r:id="rId34"/>
    <p:sldId id="292" r:id="rId35"/>
    <p:sldId id="293" r:id="rId36"/>
    <p:sldId id="294" r:id="rId37"/>
    <p:sldId id="295" r:id="rId38"/>
    <p:sldId id="299" r:id="rId39"/>
    <p:sldId id="298" r:id="rId40"/>
    <p:sldId id="300" r:id="rId41"/>
    <p:sldId id="301" r:id="rId42"/>
    <p:sldId id="302" r:id="rId43"/>
    <p:sldId id="303" r:id="rId4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EE4"/>
    <a:srgbClr val="F9D1FB"/>
    <a:srgbClr val="EA94DE"/>
    <a:srgbClr val="FCE7FD"/>
    <a:srgbClr val="EEB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64" autoAdjust="0"/>
    <p:restoredTop sz="94660"/>
  </p:normalViewPr>
  <p:slideViewPr>
    <p:cSldViewPr>
      <p:cViewPr varScale="1">
        <p:scale>
          <a:sx n="115" d="100"/>
          <a:sy n="115" d="100"/>
        </p:scale>
        <p:origin x="190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44EE-EE3E-4414-BF0D-EEA81B90949F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7822-1973-4E09-A9CB-EC71EFF17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2225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44EE-EE3E-4414-BF0D-EEA81B90949F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7822-1973-4E09-A9CB-EC71EFF17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9951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44EE-EE3E-4414-BF0D-EEA81B90949F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7822-1973-4E09-A9CB-EC71EFF17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498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44EE-EE3E-4414-BF0D-EEA81B90949F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7822-1973-4E09-A9CB-EC71EFF17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32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44EE-EE3E-4414-BF0D-EEA81B90949F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7822-1973-4E09-A9CB-EC71EFF17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96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44EE-EE3E-4414-BF0D-EEA81B90949F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7822-1973-4E09-A9CB-EC71EFF17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977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44EE-EE3E-4414-BF0D-EEA81B90949F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7822-1973-4E09-A9CB-EC71EFF17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744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44EE-EE3E-4414-BF0D-EEA81B90949F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7822-1973-4E09-A9CB-EC71EFF17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89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44EE-EE3E-4414-BF0D-EEA81B90949F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7822-1973-4E09-A9CB-EC71EFF17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550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44EE-EE3E-4414-BF0D-EEA81B90949F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7822-1973-4E09-A9CB-EC71EFF17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608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44EE-EE3E-4414-BF0D-EEA81B90949F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7822-1973-4E09-A9CB-EC71EFF17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401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A94DE"/>
            </a:gs>
            <a:gs pos="50000">
              <a:srgbClr val="EEB7F7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344EE-EE3E-4414-BF0D-EEA81B90949F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D7822-1973-4E09-A9CB-EC71EFF17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109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Description: Description: Description: Description: Description: Description: Description: Description: Description: Description: Description: Description: Description: cid:560194708@09072010-23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733256"/>
            <a:ext cx="8784975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12160" y="5454447"/>
            <a:ext cx="2880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Prepare by: </a:t>
            </a:r>
            <a:r>
              <a:rPr lang="en-US" altLang="zh-TW" sz="1000" b="1" dirty="0" smtClean="0"/>
              <a:t>SAMUEL </a:t>
            </a:r>
            <a:r>
              <a:rPr lang="zh-TW" altLang="zh-TW" sz="1000" b="1" dirty="0" smtClean="0"/>
              <a:t>山</a:t>
            </a:r>
            <a:r>
              <a:rPr lang="zh-TW" altLang="zh-TW" sz="1000" b="1" dirty="0"/>
              <a:t>姆</a:t>
            </a:r>
            <a:r>
              <a:rPr lang="zh-TW" altLang="zh-TW" sz="1000" b="1" dirty="0" smtClean="0"/>
              <a:t>爾</a:t>
            </a:r>
            <a:r>
              <a:rPr lang="en-US" altLang="zh-TW" sz="1000" b="1" dirty="0" smtClean="0"/>
              <a:t> </a:t>
            </a:r>
            <a:r>
              <a:rPr lang="en-US" altLang="zh-TW" sz="1000" dirty="0" smtClean="0"/>
              <a:t>	SaSPAREDOC.05</a:t>
            </a:r>
            <a:endParaRPr lang="zh-TW" altLang="en-US" sz="1000" dirty="0"/>
          </a:p>
        </p:txBody>
      </p:sp>
      <p:sp>
        <p:nvSpPr>
          <p:cNvPr id="2" name="TextBox 1"/>
          <p:cNvSpPr txBox="1"/>
          <p:nvPr/>
        </p:nvSpPr>
        <p:spPr>
          <a:xfrm>
            <a:off x="1350685" y="1556792"/>
            <a:ext cx="6658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 smtClean="0"/>
              <a:t>GSD 200 ELECTRODE</a:t>
            </a:r>
            <a:endParaRPr lang="zh-TW" altLang="en-US" sz="6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91680" y="2480122"/>
            <a:ext cx="64616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 smtClean="0"/>
              <a:t>Maintenance Assembly</a:t>
            </a:r>
            <a:endParaRPr lang="zh-TW" altLang="en-US" sz="5000" dirty="0"/>
          </a:p>
        </p:txBody>
      </p:sp>
      <p:sp>
        <p:nvSpPr>
          <p:cNvPr id="7" name="TextBox 6"/>
          <p:cNvSpPr txBox="1"/>
          <p:nvPr/>
        </p:nvSpPr>
        <p:spPr>
          <a:xfrm>
            <a:off x="3275856" y="3089503"/>
            <a:ext cx="28083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 smtClean="0"/>
              <a:t>Reference</a:t>
            </a:r>
            <a:endParaRPr lang="zh-TW" alt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5408282"/>
            <a:ext cx="3024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IMPLANTER-Diffusion Department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8482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2"/>
            <a:ext cx="2483768" cy="1862826"/>
          </a:xfrm>
          <a:prstGeom prst="rect">
            <a:avLst/>
          </a:prstGeom>
          <a:ln w="50800">
            <a:solidFill>
              <a:schemeClr val="tx1"/>
            </a:solidFill>
            <a:prstDash val="solid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363350"/>
            <a:ext cx="2990162" cy="2242622"/>
          </a:xfrm>
          <a:prstGeom prst="rect">
            <a:avLst/>
          </a:prstGeom>
          <a:ln w="50800" cmpd="sng">
            <a:solidFill>
              <a:schemeClr val="tx1"/>
            </a:solidFill>
            <a:prstDash val="solid"/>
          </a:ln>
        </p:spPr>
      </p:pic>
      <p:cxnSp>
        <p:nvCxnSpPr>
          <p:cNvPr id="11" name="Straight Connector 10"/>
          <p:cNvCxnSpPr>
            <a:stCxn id="7" idx="3"/>
          </p:cNvCxnSpPr>
          <p:nvPr/>
        </p:nvCxnSpPr>
        <p:spPr>
          <a:xfrm>
            <a:off x="2591272" y="1048045"/>
            <a:ext cx="3420888" cy="0"/>
          </a:xfrm>
          <a:prstGeom prst="line">
            <a:avLst/>
          </a:prstGeom>
          <a:ln w="31750">
            <a:solidFill>
              <a:srgbClr val="FF0000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12160" y="1048045"/>
            <a:ext cx="1080120" cy="1732883"/>
          </a:xfrm>
          <a:prstGeom prst="straightConnector1">
            <a:avLst/>
          </a:prstGeom>
          <a:ln w="31750"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419872" y="1048045"/>
            <a:ext cx="0" cy="1660875"/>
          </a:xfrm>
          <a:prstGeom prst="straightConnector1">
            <a:avLst/>
          </a:prstGeom>
          <a:ln w="31750"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30622" y="2204864"/>
            <a:ext cx="797362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08EE4"/>
                </a:solidFill>
              </a:rPr>
              <a:t>Here!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76256" y="1661345"/>
            <a:ext cx="2160240" cy="646331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08EE4"/>
                </a:solidFill>
              </a:rPr>
              <a:t>         Other side </a:t>
            </a:r>
          </a:p>
          <a:p>
            <a:r>
              <a:rPr lang="en-US" altLang="zh-TW" b="1" dirty="0" smtClean="0">
                <a:solidFill>
                  <a:srgbClr val="F08EE4"/>
                </a:solidFill>
              </a:rPr>
              <a:t>( secure with screws )</a:t>
            </a:r>
            <a:endParaRPr lang="zh-TW" altLang="en-US" b="1" dirty="0">
              <a:solidFill>
                <a:srgbClr val="F08EE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9258" y="18864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08EE4"/>
                </a:solidFill>
              </a:rPr>
              <a:t>INSULATOR</a:t>
            </a:r>
            <a:endParaRPr lang="zh-TW" altLang="en-US" b="1" dirty="0">
              <a:solidFill>
                <a:srgbClr val="F08E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2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7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4" y="116632"/>
            <a:ext cx="1824203" cy="1368152"/>
          </a:xfrm>
          <a:prstGeom prst="rect">
            <a:avLst/>
          </a:prstGeom>
          <a:ln w="31750" cmpd="sng">
            <a:solidFill>
              <a:schemeClr val="tx1"/>
            </a:solidFill>
          </a:ln>
        </p:spPr>
      </p:pic>
      <p:sp>
        <p:nvSpPr>
          <p:cNvPr id="6" name="Oval 5"/>
          <p:cNvSpPr/>
          <p:nvPr/>
        </p:nvSpPr>
        <p:spPr>
          <a:xfrm>
            <a:off x="899592" y="404664"/>
            <a:ext cx="936104" cy="79208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Straight Connector 7"/>
          <p:cNvCxnSpPr>
            <a:stCxn id="6" idx="6"/>
          </p:cNvCxnSpPr>
          <p:nvPr/>
        </p:nvCxnSpPr>
        <p:spPr>
          <a:xfrm>
            <a:off x="1835696" y="800708"/>
            <a:ext cx="2736304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2000" y="800708"/>
            <a:ext cx="0" cy="4212468"/>
          </a:xfrm>
          <a:prstGeom prst="line">
            <a:avLst/>
          </a:prstGeom>
          <a:ln w="254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627784" y="1628800"/>
            <a:ext cx="4032448" cy="0"/>
          </a:xfrm>
          <a:prstGeom prst="line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627784" y="5013176"/>
            <a:ext cx="4032448" cy="0"/>
          </a:xfrm>
          <a:prstGeom prst="line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5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188640"/>
            <a:ext cx="2952328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08EE4"/>
                </a:solidFill>
              </a:rPr>
              <a:t>GROUND PLATE (Graphite)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67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941168"/>
            <a:ext cx="2232248" cy="1674186"/>
          </a:xfrm>
          <a:prstGeom prst="rect">
            <a:avLst/>
          </a:prstGeom>
          <a:ln w="50800" cmpd="sng">
            <a:solidFill>
              <a:schemeClr val="tx1"/>
            </a:solidFill>
            <a:prstDash val="solid"/>
          </a:ln>
        </p:spPr>
      </p:pic>
      <p:cxnSp>
        <p:nvCxnSpPr>
          <p:cNvPr id="7" name="Straight Connector 6"/>
          <p:cNvCxnSpPr>
            <a:stCxn id="5" idx="3"/>
          </p:cNvCxnSpPr>
          <p:nvPr/>
        </p:nvCxnSpPr>
        <p:spPr>
          <a:xfrm>
            <a:off x="2483768" y="5778261"/>
            <a:ext cx="1872208" cy="0"/>
          </a:xfrm>
          <a:prstGeom prst="line">
            <a:avLst/>
          </a:prstGeom>
          <a:ln w="28575">
            <a:solidFill>
              <a:srgbClr val="FF0000"/>
            </a:solidFill>
            <a:headEnd type="diamon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355976" y="3212976"/>
            <a:ext cx="0" cy="256528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56736" y="3573016"/>
            <a:ext cx="864096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08EE4"/>
                </a:solidFill>
              </a:rPr>
              <a:t>Install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83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2200" y="1112550"/>
            <a:ext cx="2376264" cy="707886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08EE4"/>
                </a:solidFill>
              </a:rPr>
              <a:t>Install the other part here at the bottom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  <p:cxnSp>
        <p:nvCxnSpPr>
          <p:cNvPr id="9" name="Straight Connector 8"/>
          <p:cNvCxnSpPr>
            <a:stCxn id="5" idx="2"/>
          </p:cNvCxnSpPr>
          <p:nvPr/>
        </p:nvCxnSpPr>
        <p:spPr>
          <a:xfrm>
            <a:off x="7560332" y="1820436"/>
            <a:ext cx="0" cy="2688684"/>
          </a:xfrm>
          <a:prstGeom prst="line">
            <a:avLst/>
          </a:prstGeom>
          <a:ln w="25400">
            <a:solidFill>
              <a:srgbClr val="FF0000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716016" y="4509120"/>
            <a:ext cx="2844316" cy="0"/>
          </a:xfrm>
          <a:prstGeom prst="line">
            <a:avLst/>
          </a:prstGeom>
          <a:ln w="254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584" y="476672"/>
            <a:ext cx="2736304" cy="461665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08EE4"/>
                </a:solidFill>
              </a:rPr>
              <a:t> SPACER INSULATOR</a:t>
            </a:r>
            <a:endParaRPr lang="zh-TW" altLang="en-US" sz="2400" b="1" dirty="0">
              <a:solidFill>
                <a:srgbClr val="F08E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15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584" y="404664"/>
            <a:ext cx="1368152" cy="461665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08EE4"/>
                </a:solidFill>
              </a:rPr>
              <a:t> SCREWS</a:t>
            </a:r>
            <a:endParaRPr lang="zh-TW" altLang="en-US" sz="2400" b="1" dirty="0">
              <a:solidFill>
                <a:srgbClr val="F08E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6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404664"/>
            <a:ext cx="2448272" cy="461665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08EE4"/>
                </a:solidFill>
              </a:rPr>
              <a:t>SHIELD (Graphite)</a:t>
            </a:r>
            <a:endParaRPr lang="zh-TW" altLang="en-US" sz="2400" b="1" dirty="0">
              <a:solidFill>
                <a:srgbClr val="F08E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58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" y="0"/>
            <a:ext cx="9133351" cy="6850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76" y="135597"/>
            <a:ext cx="2736304" cy="2052228"/>
          </a:xfrm>
          <a:prstGeom prst="rect">
            <a:avLst/>
          </a:prstGeom>
          <a:ln w="50800" cmpd="sng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3914" y="2134447"/>
            <a:ext cx="2551374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08EE4"/>
                </a:solidFill>
              </a:rPr>
              <a:t>    Designated Screws</a:t>
            </a:r>
            <a:endParaRPr lang="zh-TW" altLang="en-US" sz="2000" dirty="0">
              <a:solidFill>
                <a:srgbClr val="F08EE4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578135" y="3577215"/>
            <a:ext cx="663112" cy="45005"/>
          </a:xfrm>
          <a:prstGeom prst="straightConnector1">
            <a:avLst/>
          </a:prstGeom>
          <a:ln w="31750"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98422" y="3266311"/>
            <a:ext cx="98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9D1FB"/>
                </a:solidFill>
              </a:rPr>
              <a:t>Insert inside!</a:t>
            </a:r>
            <a:endParaRPr lang="zh-TW" altLang="en-US" sz="2000" b="1" dirty="0">
              <a:solidFill>
                <a:srgbClr val="F9D1F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2515776" cy="1886832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215675" y="2306737"/>
            <a:ext cx="2736304" cy="369332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08EE4"/>
                </a:solidFill>
              </a:rPr>
              <a:t>Shield and Spacer Insulator</a:t>
            </a:r>
            <a:endParaRPr lang="zh-TW" altLang="en-US" dirty="0">
              <a:solidFill>
                <a:srgbClr val="F08E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05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830577"/>
            <a:ext cx="2520281" cy="1890210"/>
          </a:xfrm>
          <a:prstGeom prst="rect">
            <a:avLst/>
          </a:prstGeom>
          <a:ln w="50800" cmpd="sng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860032" y="6093296"/>
            <a:ext cx="4014727" cy="52322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</a:rPr>
              <a:t> </a:t>
            </a:r>
            <a:r>
              <a:rPr lang="en-US" altLang="zh-TW" sz="2800" b="1" dirty="0" smtClean="0">
                <a:solidFill>
                  <a:srgbClr val="F08EE4"/>
                </a:solidFill>
              </a:rPr>
              <a:t>GSD-200 Electrode Body</a:t>
            </a:r>
            <a:endParaRPr lang="zh-TW" altLang="en-US" sz="2800" b="1" dirty="0">
              <a:solidFill>
                <a:srgbClr val="F08EE4"/>
              </a:solidFill>
            </a:endParaRPr>
          </a:p>
        </p:txBody>
      </p:sp>
      <p:cxnSp>
        <p:nvCxnSpPr>
          <p:cNvPr id="3" name="Straight Connector 2"/>
          <p:cNvCxnSpPr>
            <a:stCxn id="6" idx="1"/>
          </p:cNvCxnSpPr>
          <p:nvPr/>
        </p:nvCxnSpPr>
        <p:spPr>
          <a:xfrm flipH="1">
            <a:off x="2627785" y="6354906"/>
            <a:ext cx="2232247" cy="0"/>
          </a:xfrm>
          <a:prstGeom prst="line">
            <a:avLst/>
          </a:prstGeom>
          <a:ln w="25400">
            <a:solidFill>
              <a:srgbClr val="FF0000"/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51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979712" y="285293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9D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Oval 5"/>
          <p:cNvSpPr/>
          <p:nvPr/>
        </p:nvSpPr>
        <p:spPr>
          <a:xfrm>
            <a:off x="4419583" y="148478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9D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Oval 6"/>
          <p:cNvSpPr/>
          <p:nvPr/>
        </p:nvSpPr>
        <p:spPr>
          <a:xfrm>
            <a:off x="2051720" y="42210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9D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Oval 7"/>
          <p:cNvSpPr/>
          <p:nvPr/>
        </p:nvSpPr>
        <p:spPr>
          <a:xfrm>
            <a:off x="4788024" y="537321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9D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Oval 8"/>
          <p:cNvSpPr/>
          <p:nvPr/>
        </p:nvSpPr>
        <p:spPr>
          <a:xfrm>
            <a:off x="7812360" y="2844180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9D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Oval 10"/>
          <p:cNvSpPr/>
          <p:nvPr/>
        </p:nvSpPr>
        <p:spPr>
          <a:xfrm>
            <a:off x="7729856" y="400506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9D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43607" y="276617"/>
            <a:ext cx="4896545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</a:rPr>
              <a:t>    </a:t>
            </a:r>
            <a:r>
              <a:rPr lang="en-US" altLang="zh-TW" sz="2000" b="1" dirty="0" smtClean="0">
                <a:solidFill>
                  <a:srgbClr val="F08EE4"/>
                </a:solidFill>
              </a:rPr>
              <a:t>Install on this area and secure with screws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115616" y="42413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9D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287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572000" y="501317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9D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Oval 6"/>
          <p:cNvSpPr/>
          <p:nvPr/>
        </p:nvSpPr>
        <p:spPr>
          <a:xfrm>
            <a:off x="2051720" y="400506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9D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Oval 7"/>
          <p:cNvSpPr/>
          <p:nvPr/>
        </p:nvSpPr>
        <p:spPr>
          <a:xfrm>
            <a:off x="2051720" y="242788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9D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Oval 8"/>
          <p:cNvSpPr/>
          <p:nvPr/>
        </p:nvSpPr>
        <p:spPr>
          <a:xfrm>
            <a:off x="7308304" y="400506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9D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Oval 9"/>
          <p:cNvSpPr/>
          <p:nvPr/>
        </p:nvSpPr>
        <p:spPr>
          <a:xfrm>
            <a:off x="7308304" y="256490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9D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Oval 10"/>
          <p:cNvSpPr/>
          <p:nvPr/>
        </p:nvSpPr>
        <p:spPr>
          <a:xfrm>
            <a:off x="4652392" y="134076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9D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341040"/>
            <a:ext cx="2952328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08EE4"/>
                </a:solidFill>
              </a:rPr>
              <a:t>GROUND PLATE (Graphite)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275856" y="541095"/>
            <a:ext cx="360040" cy="0"/>
          </a:xfrm>
          <a:prstGeom prst="line">
            <a:avLst/>
          </a:prstGeom>
          <a:ln w="25400">
            <a:solidFill>
              <a:srgbClr val="FF0000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35896" y="541095"/>
            <a:ext cx="0" cy="1015697"/>
          </a:xfrm>
          <a:prstGeom prst="line">
            <a:avLst/>
          </a:prstGeom>
          <a:ln w="254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0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67944" y="6185557"/>
            <a:ext cx="3528392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08EE4"/>
                </a:solidFill>
              </a:rPr>
              <a:t>Install the BOTTOM END PLATE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  <p:cxnSp>
        <p:nvCxnSpPr>
          <p:cNvPr id="9" name="Straight Connector 8"/>
          <p:cNvCxnSpPr>
            <a:stCxn id="5" idx="0"/>
          </p:cNvCxnSpPr>
          <p:nvPr/>
        </p:nvCxnSpPr>
        <p:spPr>
          <a:xfrm flipV="1">
            <a:off x="5832140" y="4896249"/>
            <a:ext cx="0" cy="1289308"/>
          </a:xfrm>
          <a:prstGeom prst="line">
            <a:avLst/>
          </a:prstGeom>
          <a:ln w="25400">
            <a:solidFill>
              <a:srgbClr val="FF0000"/>
            </a:solidFill>
            <a:headEnd type="diamon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404664"/>
            <a:ext cx="3024336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9D1FB"/>
                </a:solidFill>
              </a:rPr>
              <a:t> </a:t>
            </a:r>
            <a:r>
              <a:rPr lang="en-US" altLang="zh-TW" sz="2000" b="1" dirty="0" smtClean="0">
                <a:solidFill>
                  <a:srgbClr val="F08EE4"/>
                </a:solidFill>
              </a:rPr>
              <a:t>Install EXTRACTION PLATE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339752" y="4221088"/>
            <a:ext cx="1800200" cy="1944216"/>
          </a:xfrm>
          <a:prstGeom prst="line">
            <a:avLst/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139952" y="5229200"/>
            <a:ext cx="1728192" cy="936104"/>
          </a:xfrm>
          <a:prstGeom prst="line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139952" y="5805264"/>
            <a:ext cx="0" cy="360040"/>
          </a:xfrm>
          <a:prstGeom prst="line">
            <a:avLst/>
          </a:prstGeom>
          <a:ln w="31750">
            <a:solidFill>
              <a:srgbClr val="FF0000"/>
            </a:solidFill>
            <a:headEnd type="diamond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39752" y="4221088"/>
            <a:ext cx="432048" cy="0"/>
          </a:xfrm>
          <a:prstGeom prst="line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79912" y="6237312"/>
            <a:ext cx="720080" cy="369332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08EE4"/>
                </a:solidFill>
              </a:rPr>
              <a:t>Here!</a:t>
            </a:r>
            <a:endParaRPr lang="zh-TW" altLang="en-US" b="1" dirty="0">
              <a:solidFill>
                <a:srgbClr val="F08E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68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3648" y="476672"/>
            <a:ext cx="4176464" cy="461665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 </a:t>
            </a:r>
            <a:r>
              <a:rPr lang="en-US" altLang="zh-TW" sz="2400" b="1" dirty="0" smtClean="0">
                <a:solidFill>
                  <a:srgbClr val="F08EE4"/>
                </a:solidFill>
              </a:rPr>
              <a:t>EXTRACTION PLATE [BOTTOM]</a:t>
            </a:r>
            <a:endParaRPr lang="zh-TW" altLang="en-US" sz="2400" b="1" dirty="0">
              <a:solidFill>
                <a:srgbClr val="F08EE4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99592" y="707504"/>
            <a:ext cx="504056" cy="0"/>
          </a:xfrm>
          <a:prstGeom prst="line">
            <a:avLst/>
          </a:prstGeom>
          <a:ln w="25400">
            <a:solidFill>
              <a:srgbClr val="FF0000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99592" y="707504"/>
            <a:ext cx="0" cy="4017640"/>
          </a:xfrm>
          <a:prstGeom prst="line">
            <a:avLst/>
          </a:prstGeom>
          <a:ln w="2540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99592" y="4725144"/>
            <a:ext cx="1872208" cy="0"/>
          </a:xfrm>
          <a:prstGeom prst="line">
            <a:avLst/>
          </a:prstGeom>
          <a:ln w="254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7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23928" y="5085184"/>
            <a:ext cx="3240360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08EE4"/>
                </a:solidFill>
              </a:rPr>
              <a:t>Install the UPPER END PLATE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164288" y="5285239"/>
            <a:ext cx="360040" cy="0"/>
          </a:xfrm>
          <a:prstGeom prst="line">
            <a:avLst/>
          </a:prstGeom>
          <a:ln w="25400">
            <a:solidFill>
              <a:srgbClr val="FF0000"/>
            </a:solidFill>
            <a:headEnd type="diamon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524328" y="1844824"/>
            <a:ext cx="0" cy="3440415"/>
          </a:xfrm>
          <a:prstGeom prst="line">
            <a:avLst/>
          </a:prstGeom>
          <a:ln w="254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5940152" y="1844824"/>
            <a:ext cx="1584176" cy="0"/>
          </a:xfrm>
          <a:prstGeom prst="line">
            <a:avLst/>
          </a:prstGeom>
          <a:ln w="254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92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4536504" cy="461665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08EE4"/>
                </a:solidFill>
              </a:rPr>
              <a:t> Install UPPER EXTRACTION PLATE </a:t>
            </a:r>
            <a:endParaRPr lang="zh-TW" altLang="en-US" sz="2400" b="1" dirty="0">
              <a:solidFill>
                <a:srgbClr val="F08EE4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699792" y="2276872"/>
            <a:ext cx="1224136" cy="7920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23928" y="2276872"/>
            <a:ext cx="1656184" cy="158417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923928" y="1700808"/>
            <a:ext cx="0" cy="576064"/>
          </a:xfrm>
          <a:prstGeom prst="line">
            <a:avLst/>
          </a:prstGeom>
          <a:ln w="3175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699792" y="2492896"/>
            <a:ext cx="0" cy="576064"/>
          </a:xfrm>
          <a:prstGeom prst="line">
            <a:avLst/>
          </a:prstGeom>
          <a:ln w="3175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580112" y="2996952"/>
            <a:ext cx="0" cy="864096"/>
          </a:xfrm>
          <a:prstGeom prst="line">
            <a:avLst/>
          </a:prstGeom>
          <a:ln w="3175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63888" y="2868905"/>
            <a:ext cx="792088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08EE4"/>
                </a:solidFill>
              </a:rPr>
              <a:t>Here!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10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332656"/>
            <a:ext cx="2808312" cy="461665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08EE4"/>
                </a:solidFill>
              </a:rPr>
              <a:t>EXTRACTION PLATES</a:t>
            </a:r>
            <a:endParaRPr lang="zh-TW" altLang="en-US" sz="2400" b="1" dirty="0">
              <a:solidFill>
                <a:srgbClr val="F08EE4"/>
              </a:solidFill>
            </a:endParaRPr>
          </a:p>
        </p:txBody>
      </p:sp>
      <p:cxnSp>
        <p:nvCxnSpPr>
          <p:cNvPr id="8" name="Straight Connector 7"/>
          <p:cNvCxnSpPr>
            <a:stCxn id="6" idx="2"/>
          </p:cNvCxnSpPr>
          <p:nvPr/>
        </p:nvCxnSpPr>
        <p:spPr>
          <a:xfrm>
            <a:off x="1655676" y="794321"/>
            <a:ext cx="0" cy="4290863"/>
          </a:xfrm>
          <a:prstGeom prst="line">
            <a:avLst/>
          </a:prstGeom>
          <a:ln w="25400">
            <a:solidFill>
              <a:srgbClr val="FF0000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55676" y="2276872"/>
            <a:ext cx="1566174" cy="0"/>
          </a:xfrm>
          <a:prstGeom prst="line">
            <a:avLst/>
          </a:prstGeom>
          <a:ln w="254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55676" y="5085184"/>
            <a:ext cx="1692188" cy="0"/>
          </a:xfrm>
          <a:prstGeom prst="line">
            <a:avLst/>
          </a:prstGeom>
          <a:ln w="254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52120" y="364977"/>
            <a:ext cx="3240360" cy="461665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08EE4"/>
                </a:solidFill>
              </a:rPr>
              <a:t>EXTRACTION APERTURE</a:t>
            </a:r>
            <a:endParaRPr lang="zh-TW" altLang="en-US" sz="2400" b="1" dirty="0">
              <a:solidFill>
                <a:srgbClr val="F08EE4"/>
              </a:solidFill>
            </a:endParaRPr>
          </a:p>
        </p:txBody>
      </p:sp>
      <p:cxnSp>
        <p:nvCxnSpPr>
          <p:cNvPr id="3" name="Straight Connector 2"/>
          <p:cNvCxnSpPr>
            <a:stCxn id="7" idx="2"/>
          </p:cNvCxnSpPr>
          <p:nvPr/>
        </p:nvCxnSpPr>
        <p:spPr>
          <a:xfrm>
            <a:off x="7272300" y="826642"/>
            <a:ext cx="0" cy="3628472"/>
          </a:xfrm>
          <a:prstGeom prst="line">
            <a:avLst/>
          </a:prstGeom>
          <a:ln w="25400">
            <a:solidFill>
              <a:srgbClr val="FF0000"/>
            </a:solidFill>
            <a:headEnd type="diamon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4557039" y="4410109"/>
            <a:ext cx="2715261" cy="45005"/>
          </a:xfrm>
          <a:prstGeom prst="line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557039" y="3429000"/>
            <a:ext cx="2700300" cy="0"/>
          </a:xfrm>
          <a:prstGeom prst="line">
            <a:avLst/>
          </a:prstGeom>
          <a:ln w="254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58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solidFill>
              <a:srgbClr val="F08EE4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437112"/>
            <a:ext cx="2843808" cy="2132856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427984" y="2780928"/>
            <a:ext cx="1728192" cy="1656184"/>
          </a:xfrm>
          <a:prstGeom prst="straightConnector1">
            <a:avLst/>
          </a:prstGeom>
          <a:ln w="31750">
            <a:solidFill>
              <a:srgbClr val="FF0000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88224" y="3356992"/>
            <a:ext cx="2016224" cy="92333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08EE4"/>
                </a:solidFill>
              </a:rPr>
              <a:t>SHIELD INSULATOR </a:t>
            </a:r>
          </a:p>
          <a:p>
            <a:r>
              <a:rPr lang="en-US" altLang="zh-TW" b="1" dirty="0" smtClean="0">
                <a:solidFill>
                  <a:srgbClr val="F08EE4"/>
                </a:solidFill>
              </a:rPr>
              <a:t>             and</a:t>
            </a:r>
          </a:p>
          <a:p>
            <a:r>
              <a:rPr lang="en-US" altLang="zh-TW" b="1" dirty="0" smtClean="0">
                <a:solidFill>
                  <a:srgbClr val="F08EE4"/>
                </a:solidFill>
              </a:rPr>
              <a:t>          Screws </a:t>
            </a:r>
            <a:endParaRPr lang="zh-TW" altLang="en-US" b="1" dirty="0">
              <a:solidFill>
                <a:srgbClr val="F08E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48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8064" y="4581128"/>
            <a:ext cx="2880320" cy="707886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08EE4"/>
                </a:solidFill>
              </a:rPr>
              <a:t>  Attach TERMINAL Wire           </a:t>
            </a:r>
          </a:p>
          <a:p>
            <a:r>
              <a:rPr lang="en-US" altLang="zh-TW" sz="2000" b="1" dirty="0">
                <a:solidFill>
                  <a:srgbClr val="F08EE4"/>
                </a:solidFill>
              </a:rPr>
              <a:t> </a:t>
            </a:r>
            <a:r>
              <a:rPr lang="en-US" altLang="zh-TW" sz="2000" b="1" dirty="0" smtClean="0">
                <a:solidFill>
                  <a:srgbClr val="F08EE4"/>
                </a:solidFill>
              </a:rPr>
              <a:t>             (LOWER)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6336196" y="1556792"/>
            <a:ext cx="54006" cy="3024336"/>
          </a:xfrm>
          <a:prstGeom prst="line">
            <a:avLst/>
          </a:prstGeom>
          <a:ln w="31750">
            <a:solidFill>
              <a:srgbClr val="FF0000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211960" y="2276872"/>
            <a:ext cx="2124236" cy="0"/>
          </a:xfrm>
          <a:prstGeom prst="line">
            <a:avLst/>
          </a:prstGeom>
          <a:ln w="3175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0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9632" y="1268760"/>
            <a:ext cx="3168352" cy="461665"/>
          </a:xfrm>
          <a:prstGeom prst="rect">
            <a:avLst/>
          </a:prstGeom>
          <a:solidFill>
            <a:schemeClr val="tx1"/>
          </a:solidFill>
          <a:ln w="28575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FF00"/>
                </a:solidFill>
              </a:rPr>
              <a:t> </a:t>
            </a:r>
            <a:r>
              <a:rPr lang="en-US" altLang="zh-TW" sz="2400" b="1" dirty="0" smtClean="0">
                <a:solidFill>
                  <a:srgbClr val="F08EE4"/>
                </a:solidFill>
              </a:rPr>
              <a:t>TOP MOUNTING PLATE</a:t>
            </a:r>
            <a:endParaRPr lang="zh-TW" altLang="en-US" sz="2400" b="1" dirty="0">
              <a:solidFill>
                <a:srgbClr val="F08EE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5157192"/>
            <a:ext cx="3816424" cy="461665"/>
          </a:xfrm>
          <a:prstGeom prst="rect">
            <a:avLst/>
          </a:prstGeom>
          <a:solidFill>
            <a:schemeClr val="tx1"/>
          </a:solidFill>
          <a:ln w="28575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FF00"/>
                </a:solidFill>
              </a:rPr>
              <a:t> </a:t>
            </a:r>
            <a:r>
              <a:rPr lang="en-US" altLang="zh-TW" sz="2400" b="1" dirty="0" smtClean="0">
                <a:solidFill>
                  <a:srgbClr val="F08EE4"/>
                </a:solidFill>
              </a:rPr>
              <a:t>BOTTOM MOUNTING PLATE</a:t>
            </a:r>
            <a:endParaRPr lang="zh-TW" altLang="en-US" sz="2400" b="1" dirty="0">
              <a:solidFill>
                <a:srgbClr val="F08E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38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88224" y="3935815"/>
            <a:ext cx="2448272" cy="646331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08EE4"/>
                </a:solidFill>
              </a:rPr>
              <a:t> Attach TERMINAL Wire  </a:t>
            </a:r>
          </a:p>
          <a:p>
            <a:r>
              <a:rPr lang="en-US" altLang="zh-TW" b="1" dirty="0">
                <a:solidFill>
                  <a:srgbClr val="F08EE4"/>
                </a:solidFill>
              </a:rPr>
              <a:t> </a:t>
            </a:r>
            <a:r>
              <a:rPr lang="en-US" altLang="zh-TW" b="1" dirty="0" smtClean="0">
                <a:solidFill>
                  <a:srgbClr val="F08EE4"/>
                </a:solidFill>
              </a:rPr>
              <a:t>            (UPPER)</a:t>
            </a:r>
            <a:endParaRPr lang="zh-TW" altLang="en-US" b="1" dirty="0">
              <a:solidFill>
                <a:srgbClr val="F08EE4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076056" y="620688"/>
            <a:ext cx="1332148" cy="0"/>
          </a:xfrm>
          <a:prstGeom prst="line">
            <a:avLst/>
          </a:prstGeom>
          <a:ln w="317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408204" y="620688"/>
            <a:ext cx="36004" cy="3638293"/>
          </a:xfrm>
          <a:prstGeom prst="line">
            <a:avLst/>
          </a:prstGeom>
          <a:ln w="317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stCxn id="6" idx="1"/>
          </p:cNvCxnSpPr>
          <p:nvPr/>
        </p:nvCxnSpPr>
        <p:spPr>
          <a:xfrm flipH="1">
            <a:off x="5868144" y="4258981"/>
            <a:ext cx="720080" cy="0"/>
          </a:xfrm>
          <a:prstGeom prst="straightConnector1">
            <a:avLst/>
          </a:prstGeom>
          <a:ln w="31750">
            <a:solidFill>
              <a:srgbClr val="FF0000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37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escription: Description: Description: Description: Description: Description: Description: Description: Description: Description: Description: Description: Description: cid:560194708@09072010-23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733256"/>
            <a:ext cx="8784975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31840" y="2276872"/>
            <a:ext cx="3168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b="1" dirty="0" smtClean="0"/>
              <a:t>Calibration</a:t>
            </a:r>
            <a:endParaRPr lang="zh-TW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417413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2"/>
            <a:ext cx="2843808" cy="2132856"/>
          </a:xfrm>
          <a:prstGeom prst="rect">
            <a:avLst/>
          </a:prstGeom>
          <a:ln w="50800" cmpd="sng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71800" y="5517232"/>
            <a:ext cx="3672408" cy="461665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08EE4"/>
                </a:solidFill>
              </a:rPr>
              <a:t>CALIBRATION Alignment Jig</a:t>
            </a:r>
            <a:endParaRPr lang="zh-TW" altLang="en-US" sz="2400" b="1" dirty="0">
              <a:solidFill>
                <a:srgbClr val="F08EE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3928" y="983005"/>
            <a:ext cx="1800200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08EE4"/>
                </a:solidFill>
              </a:rPr>
              <a:t>Alignment Pins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  <p:cxnSp>
        <p:nvCxnSpPr>
          <p:cNvPr id="9" name="Straight Connector 8"/>
          <p:cNvCxnSpPr>
            <a:stCxn id="7" idx="1"/>
            <a:endCxn id="5" idx="3"/>
          </p:cNvCxnSpPr>
          <p:nvPr/>
        </p:nvCxnSpPr>
        <p:spPr>
          <a:xfrm flipH="1">
            <a:off x="2951312" y="1183060"/>
            <a:ext cx="972616" cy="0"/>
          </a:xfrm>
          <a:prstGeom prst="line">
            <a:avLst/>
          </a:prstGeom>
          <a:ln w="31750">
            <a:solidFill>
              <a:srgbClr val="FF00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43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95936" y="4365104"/>
            <a:ext cx="2016224" cy="1296144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9024" y="4659233"/>
            <a:ext cx="1924744" cy="707886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08EE4"/>
                </a:solidFill>
              </a:rPr>
              <a:t>        Slot for CALIBRATION Jig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  <p:cxnSp>
        <p:nvCxnSpPr>
          <p:cNvPr id="11" name="Straight Connector 10"/>
          <p:cNvCxnSpPr>
            <a:endCxn id="6" idx="2"/>
          </p:cNvCxnSpPr>
          <p:nvPr/>
        </p:nvCxnSpPr>
        <p:spPr>
          <a:xfrm>
            <a:off x="2483768" y="5013176"/>
            <a:ext cx="1512168" cy="0"/>
          </a:xfrm>
          <a:prstGeom prst="line">
            <a:avLst/>
          </a:prstGeom>
          <a:ln w="31750">
            <a:solidFill>
              <a:srgbClr val="FF0000"/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20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552" y="4005064"/>
            <a:ext cx="2088232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08EE4"/>
                </a:solidFill>
              </a:rPr>
              <a:t>Secure the Screws</a:t>
            </a:r>
            <a:endParaRPr lang="zh-TW" altLang="en-US" sz="2000" dirty="0">
              <a:solidFill>
                <a:srgbClr val="F08EE4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583668" y="4405174"/>
            <a:ext cx="0" cy="2048162"/>
          </a:xfrm>
          <a:prstGeom prst="line">
            <a:avLst/>
          </a:prstGeom>
          <a:ln w="25400">
            <a:solidFill>
              <a:srgbClr val="FF0000"/>
            </a:solidFill>
            <a:headEnd type="diamon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83668" y="6453336"/>
            <a:ext cx="4140460" cy="3600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700599" y="5913276"/>
            <a:ext cx="0" cy="576064"/>
          </a:xfrm>
          <a:prstGeom prst="line">
            <a:avLst/>
          </a:prstGeom>
          <a:ln w="254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301614" y="5931278"/>
            <a:ext cx="0" cy="540060"/>
          </a:xfrm>
          <a:prstGeom prst="line">
            <a:avLst/>
          </a:prstGeom>
          <a:ln w="254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44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552" y="188640"/>
            <a:ext cx="4320480" cy="461665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</a:rPr>
              <a:t> </a:t>
            </a:r>
            <a:r>
              <a:rPr lang="en-US" altLang="zh-TW" sz="2400" b="1" dirty="0" smtClean="0">
                <a:solidFill>
                  <a:srgbClr val="F08EE4"/>
                </a:solidFill>
              </a:rPr>
              <a:t>*Conduct Alignment Procedure</a:t>
            </a:r>
            <a:endParaRPr lang="zh-TW" altLang="en-US" sz="2400" b="1" dirty="0">
              <a:solidFill>
                <a:srgbClr val="F08EE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2636912"/>
            <a:ext cx="1872208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08EE4"/>
                </a:solidFill>
              </a:rPr>
              <a:t>Alignment Pins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08304" y="4797152"/>
            <a:ext cx="1584176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08EE4"/>
                </a:solidFill>
              </a:rPr>
              <a:t>Hex Key Tool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>
          <a:xfrm flipV="1">
            <a:off x="2411760" y="2492896"/>
            <a:ext cx="1728192" cy="344071"/>
          </a:xfrm>
          <a:prstGeom prst="straightConnector1">
            <a:avLst/>
          </a:prstGeom>
          <a:ln w="25400">
            <a:solidFill>
              <a:srgbClr val="FF0000"/>
            </a:solidFill>
            <a:headEnd type="diamond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411760" y="2836967"/>
            <a:ext cx="1584176" cy="95207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7164288" y="3645024"/>
            <a:ext cx="936104" cy="1152128"/>
          </a:xfrm>
          <a:prstGeom prst="straightConnector1">
            <a:avLst/>
          </a:prstGeom>
          <a:ln w="25400">
            <a:solidFill>
              <a:srgbClr val="FF0000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7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2564904"/>
            <a:ext cx="2592288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</a:rPr>
              <a:t> </a:t>
            </a:r>
            <a:r>
              <a:rPr lang="en-US" altLang="zh-TW" sz="2000" b="1" dirty="0" smtClean="0">
                <a:solidFill>
                  <a:srgbClr val="F08EE4"/>
                </a:solidFill>
              </a:rPr>
              <a:t>Clean the O-RING Slot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691680" y="2965014"/>
            <a:ext cx="0" cy="2552218"/>
          </a:xfrm>
          <a:prstGeom prst="straightConnector1">
            <a:avLst/>
          </a:prstGeom>
          <a:ln w="25400">
            <a:solidFill>
              <a:srgbClr val="FF0000"/>
            </a:solidFill>
            <a:headEnd type="diamon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691680" y="5517232"/>
            <a:ext cx="576064" cy="504056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21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634"/>
            <a:ext cx="2376264" cy="1782198"/>
          </a:xfrm>
          <a:prstGeom prst="rect">
            <a:avLst/>
          </a:prstGeom>
          <a:ln w="50800" cmpd="sng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085184"/>
            <a:ext cx="2123728" cy="1592796"/>
          </a:xfrm>
          <a:prstGeom prst="rect">
            <a:avLst/>
          </a:prstGeom>
          <a:ln w="50800" cmpd="sng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39552" y="2164214"/>
            <a:ext cx="1728192" cy="369332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08EE4"/>
                </a:solidFill>
              </a:rPr>
              <a:t>Re-Install Cover</a:t>
            </a:r>
            <a:endParaRPr lang="zh-TW" altLang="en-US" b="1" dirty="0">
              <a:solidFill>
                <a:srgbClr val="F08EE4"/>
              </a:solidFill>
            </a:endParaRPr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1403648" y="2533546"/>
            <a:ext cx="2088232" cy="1615534"/>
          </a:xfrm>
          <a:prstGeom prst="straightConnector1">
            <a:avLst/>
          </a:prstGeom>
          <a:ln w="25400">
            <a:solidFill>
              <a:srgbClr val="FF0000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36096" y="6296693"/>
            <a:ext cx="1008112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08EE4"/>
                </a:solidFill>
              </a:rPr>
              <a:t>O-RING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</p:cNvCxnSpPr>
          <p:nvPr/>
        </p:nvCxnSpPr>
        <p:spPr>
          <a:xfrm flipV="1">
            <a:off x="5940152" y="5157192"/>
            <a:ext cx="0" cy="1139501"/>
          </a:xfrm>
          <a:prstGeom prst="straightConnector1">
            <a:avLst/>
          </a:prstGeom>
          <a:ln w="25400">
            <a:solidFill>
              <a:srgbClr val="FF0000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97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escription: Description: Description: Description: Description: Description: Description: Description: Description: Description: Description: Description: Description: cid:560194708@09072010-23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733256"/>
            <a:ext cx="8784975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3728" y="2132856"/>
            <a:ext cx="47867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b="1" dirty="0" smtClean="0"/>
              <a:t>High Voltage Test</a:t>
            </a:r>
            <a:endParaRPr lang="zh-TW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84176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963394"/>
            <a:ext cx="1800200" cy="461665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 </a:t>
            </a:r>
            <a:r>
              <a:rPr lang="en-US" altLang="zh-TW" sz="2400" b="1" dirty="0" smtClean="0">
                <a:solidFill>
                  <a:srgbClr val="F08EE4"/>
                </a:solidFill>
              </a:rPr>
              <a:t>TEST METER</a:t>
            </a:r>
            <a:endParaRPr lang="zh-TW" altLang="en-US" sz="2400" b="1" dirty="0">
              <a:solidFill>
                <a:srgbClr val="F08E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92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6144"/>
            <a:ext cx="2952328" cy="2214246"/>
          </a:xfrm>
          <a:prstGeom prst="rect">
            <a:avLst/>
          </a:prstGeom>
          <a:ln w="50800" cmpd="sng">
            <a:solidFill>
              <a:schemeClr val="tx1"/>
            </a:solidFill>
            <a:prstDash val="solid"/>
          </a:ln>
        </p:spPr>
      </p:pic>
      <p:cxnSp>
        <p:nvCxnSpPr>
          <p:cNvPr id="7" name="Straight Connector 6"/>
          <p:cNvCxnSpPr/>
          <p:nvPr/>
        </p:nvCxnSpPr>
        <p:spPr>
          <a:xfrm>
            <a:off x="2483768" y="1484784"/>
            <a:ext cx="2232248" cy="0"/>
          </a:xfrm>
          <a:prstGeom prst="line">
            <a:avLst/>
          </a:prstGeom>
          <a:ln w="254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716016" y="1484783"/>
            <a:ext cx="0" cy="24252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43708" y="1916832"/>
            <a:ext cx="1080120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08EE4"/>
                </a:solidFill>
              </a:rPr>
              <a:t>Install…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60032" y="3429000"/>
            <a:ext cx="792088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08EE4"/>
                </a:solidFill>
              </a:rPr>
              <a:t>Here!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47864" y="260648"/>
            <a:ext cx="1152128" cy="461665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 </a:t>
            </a:r>
            <a:r>
              <a:rPr lang="en-US" altLang="zh-TW" sz="2400" b="1" dirty="0" smtClean="0">
                <a:solidFill>
                  <a:srgbClr val="F08EE4"/>
                </a:solidFill>
              </a:rPr>
              <a:t>UPPER</a:t>
            </a:r>
            <a:endParaRPr lang="zh-TW" altLang="en-US" sz="2400" b="1" dirty="0">
              <a:solidFill>
                <a:srgbClr val="F08EE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3861048"/>
            <a:ext cx="2160240" cy="461665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08EE4"/>
                </a:solidFill>
              </a:rPr>
              <a:t> BODY </a:t>
            </a:r>
            <a:r>
              <a:rPr lang="en-US" altLang="zh-TW" sz="2400" dirty="0">
                <a:solidFill>
                  <a:srgbClr val="F08EE4"/>
                </a:solidFill>
              </a:rPr>
              <a:t>[</a:t>
            </a:r>
            <a:r>
              <a:rPr lang="en-US" altLang="zh-TW" sz="2400" dirty="0" smtClean="0">
                <a:solidFill>
                  <a:srgbClr val="F08EE4"/>
                </a:solidFill>
              </a:rPr>
              <a:t>Ground]</a:t>
            </a:r>
            <a:endParaRPr lang="zh-TW" altLang="en-US" sz="2400" dirty="0">
              <a:solidFill>
                <a:srgbClr val="F08EE4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99592" y="5157192"/>
            <a:ext cx="1080120" cy="93610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19872" y="6237312"/>
            <a:ext cx="1152128" cy="400110"/>
          </a:xfrm>
          <a:prstGeom prst="rect">
            <a:avLst/>
          </a:prstGeom>
          <a:solidFill>
            <a:schemeClr val="tx1"/>
          </a:solidFill>
          <a:ln w="22225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08EE4"/>
                </a:solidFill>
              </a:rPr>
              <a:t>Test Past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1907704" y="5805264"/>
            <a:ext cx="1512168" cy="632104"/>
          </a:xfrm>
          <a:prstGeom prst="line">
            <a:avLst/>
          </a:prstGeom>
          <a:ln w="25400">
            <a:solidFill>
              <a:srgbClr val="FF0000"/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95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1880" y="1484784"/>
            <a:ext cx="1296144" cy="461665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08EE4"/>
                </a:solidFill>
              </a:rPr>
              <a:t> LOWER</a:t>
            </a:r>
            <a:endParaRPr lang="zh-TW" altLang="en-US" sz="2400" b="1" dirty="0">
              <a:solidFill>
                <a:srgbClr val="F08EE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3959" y="4013448"/>
            <a:ext cx="2106891" cy="461665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08EE4"/>
                </a:solidFill>
              </a:rPr>
              <a:t>BODY </a:t>
            </a:r>
            <a:r>
              <a:rPr lang="en-US" altLang="zh-TW" sz="2400" dirty="0">
                <a:solidFill>
                  <a:srgbClr val="F08EE4"/>
                </a:solidFill>
              </a:rPr>
              <a:t>[</a:t>
            </a:r>
            <a:r>
              <a:rPr lang="en-US" altLang="zh-TW" sz="2400" dirty="0" smtClean="0">
                <a:solidFill>
                  <a:srgbClr val="F08EE4"/>
                </a:solidFill>
              </a:rPr>
              <a:t>Ground]</a:t>
            </a:r>
            <a:endParaRPr lang="zh-TW" altLang="en-US" sz="2400" dirty="0">
              <a:solidFill>
                <a:srgbClr val="F08EE4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389346" y="5374665"/>
            <a:ext cx="1008112" cy="93610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91880" y="6228151"/>
            <a:ext cx="1152128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08EE4"/>
                </a:solidFill>
              </a:rPr>
              <a:t>Test Past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  <p:cxnSp>
        <p:nvCxnSpPr>
          <p:cNvPr id="11" name="Straight Connector 10"/>
          <p:cNvCxnSpPr>
            <a:stCxn id="9" idx="1"/>
            <a:endCxn id="8" idx="5"/>
          </p:cNvCxnSpPr>
          <p:nvPr/>
        </p:nvCxnSpPr>
        <p:spPr>
          <a:xfrm flipH="1" flipV="1">
            <a:off x="2249823" y="6173680"/>
            <a:ext cx="1242057" cy="254526"/>
          </a:xfrm>
          <a:prstGeom prst="line">
            <a:avLst/>
          </a:prstGeom>
          <a:ln w="25400">
            <a:solidFill>
              <a:srgbClr val="FF0000"/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01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536" y="359534"/>
            <a:ext cx="4536504" cy="461665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08EE4"/>
                </a:solidFill>
              </a:rPr>
              <a:t>Test SUPPRESSION Supply 1 and 2</a:t>
            </a:r>
            <a:endParaRPr lang="zh-TW" altLang="en-US" sz="2400" b="1" dirty="0">
              <a:solidFill>
                <a:srgbClr val="F08EE4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444208" y="2132856"/>
            <a:ext cx="2088232" cy="1512168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0" y="4725144"/>
            <a:ext cx="1224136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08EE4"/>
                </a:solidFill>
              </a:rPr>
              <a:t> Test Past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  <p:cxnSp>
        <p:nvCxnSpPr>
          <p:cNvPr id="11" name="Straight Connector 10"/>
          <p:cNvCxnSpPr>
            <a:endCxn id="8" idx="4"/>
          </p:cNvCxnSpPr>
          <p:nvPr/>
        </p:nvCxnSpPr>
        <p:spPr>
          <a:xfrm flipV="1">
            <a:off x="5796136" y="3645024"/>
            <a:ext cx="1692188" cy="1280175"/>
          </a:xfrm>
          <a:prstGeom prst="line">
            <a:avLst/>
          </a:prstGeom>
          <a:ln w="25400">
            <a:solidFill>
              <a:srgbClr val="FF0000"/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5374" y="6030780"/>
            <a:ext cx="2304256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08EE4"/>
                </a:solidFill>
              </a:rPr>
              <a:t>Maintenance Done.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20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escription: Description: Description: Description: Description: Description: Description: Description: Description: Description: Description: Description: Description: cid:560194708@09072010-23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733256"/>
            <a:ext cx="8784975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07903" y="2348880"/>
            <a:ext cx="17281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b="1" dirty="0" smtClean="0"/>
              <a:t>-END-</a:t>
            </a:r>
            <a:endParaRPr lang="zh-TW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289305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280" y="938335"/>
            <a:ext cx="2808312" cy="461665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9D1FB"/>
                </a:solidFill>
              </a:rPr>
              <a:t> </a:t>
            </a:r>
            <a:r>
              <a:rPr lang="en-US" altLang="zh-TW" sz="2400" b="1" dirty="0" smtClean="0">
                <a:solidFill>
                  <a:srgbClr val="F08EE4"/>
                </a:solidFill>
              </a:rPr>
              <a:t>Secure With Screws</a:t>
            </a:r>
            <a:endParaRPr lang="zh-TW" altLang="en-US" sz="2400" b="1" dirty="0">
              <a:solidFill>
                <a:srgbClr val="F08EE4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987824" y="1169167"/>
            <a:ext cx="1584176" cy="0"/>
          </a:xfrm>
          <a:prstGeom prst="line">
            <a:avLst/>
          </a:prstGeom>
          <a:ln w="25400">
            <a:solidFill>
              <a:srgbClr val="FF0000"/>
            </a:solidFill>
            <a:headEnd type="diamon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572000" y="1169167"/>
            <a:ext cx="0" cy="2475857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128594" y="1169167"/>
            <a:ext cx="0" cy="2187825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60032" y="107338"/>
            <a:ext cx="3456384" cy="830997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08EE4"/>
                </a:solidFill>
              </a:rPr>
              <a:t> EXTRACTION ELECTRODE </a:t>
            </a:r>
          </a:p>
          <a:p>
            <a:r>
              <a:rPr lang="en-US" altLang="zh-TW" sz="2400" b="1" dirty="0" smtClean="0">
                <a:solidFill>
                  <a:srgbClr val="F08EE4"/>
                </a:solidFill>
              </a:rPr>
              <a:t>        ASSEMBLY ARM</a:t>
            </a:r>
            <a:endParaRPr lang="zh-TW" altLang="en-US" sz="2400" b="1" dirty="0">
              <a:solidFill>
                <a:srgbClr val="F08EE4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932040" y="6309320"/>
            <a:ext cx="288032" cy="72008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220072" y="5008341"/>
            <a:ext cx="1656184" cy="1372987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588224" y="4938751"/>
            <a:ext cx="288032" cy="69591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892480" y="533501"/>
            <a:ext cx="0" cy="5847827"/>
          </a:xfrm>
          <a:prstGeom prst="line">
            <a:avLst/>
          </a:prstGeom>
          <a:ln w="25400">
            <a:solidFill>
              <a:srgbClr val="FF0000"/>
            </a:solidFill>
            <a:headEnd type="diamon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228184" y="5694834"/>
            <a:ext cx="2664296" cy="686494"/>
          </a:xfrm>
          <a:prstGeom prst="line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330430" y="533501"/>
            <a:ext cx="562050" cy="0"/>
          </a:xfrm>
          <a:prstGeom prst="line">
            <a:avLst/>
          </a:prstGeom>
          <a:ln w="25400">
            <a:solidFill>
              <a:srgbClr val="FF0000"/>
            </a:solidFill>
            <a:headEnd type="diamon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81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4695"/>
            <a:ext cx="2936787" cy="2202590"/>
          </a:xfrm>
          <a:prstGeom prst="rect">
            <a:avLst/>
          </a:prstGeom>
          <a:ln w="50800" cmpd="sng">
            <a:solidFill>
              <a:schemeClr val="tx1"/>
            </a:solidFill>
            <a:prstDash val="solid"/>
          </a:ln>
        </p:spPr>
      </p:pic>
      <p:cxnSp>
        <p:nvCxnSpPr>
          <p:cNvPr id="9" name="Straight Connector 8"/>
          <p:cNvCxnSpPr>
            <a:stCxn id="5" idx="3"/>
          </p:cNvCxnSpPr>
          <p:nvPr/>
        </p:nvCxnSpPr>
        <p:spPr>
          <a:xfrm>
            <a:off x="3044291" y="1175990"/>
            <a:ext cx="1383693" cy="0"/>
          </a:xfrm>
          <a:prstGeom prst="line">
            <a:avLst/>
          </a:prstGeom>
          <a:ln w="25400">
            <a:solidFill>
              <a:srgbClr val="FF0000"/>
            </a:solidFill>
            <a:headEnd type="diamon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427984" y="1175990"/>
            <a:ext cx="0" cy="16769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44008" y="2511354"/>
            <a:ext cx="708011" cy="369332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08EE4"/>
                </a:solidFill>
              </a:rPr>
              <a:t>Here!</a:t>
            </a:r>
            <a:endParaRPr lang="zh-TW" altLang="en-US" b="1" dirty="0">
              <a:solidFill>
                <a:srgbClr val="F08EE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1720" y="1829797"/>
            <a:ext cx="936104" cy="369332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08EE4"/>
                </a:solidFill>
              </a:rPr>
              <a:t>Install…</a:t>
            </a:r>
            <a:endParaRPr lang="zh-TW" altLang="en-US" b="1" dirty="0">
              <a:solidFill>
                <a:srgbClr val="F08EE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76256" y="1175990"/>
            <a:ext cx="1800200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08EE4"/>
                </a:solidFill>
              </a:rPr>
              <a:t> </a:t>
            </a:r>
            <a:r>
              <a:rPr lang="en-US" altLang="zh-TW" sz="2000" b="1" dirty="0" smtClean="0">
                <a:solidFill>
                  <a:srgbClr val="F08EE4"/>
                </a:solidFill>
              </a:rPr>
              <a:t>Secure Screws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740352" y="1576100"/>
            <a:ext cx="0" cy="1708884"/>
          </a:xfrm>
          <a:prstGeom prst="line">
            <a:avLst/>
          </a:prstGeom>
          <a:ln w="25400">
            <a:solidFill>
              <a:srgbClr val="FF0000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6876256" y="3284984"/>
            <a:ext cx="864096" cy="0"/>
          </a:xfrm>
          <a:prstGeom prst="line">
            <a:avLst/>
          </a:prstGeom>
          <a:ln w="254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60232" y="2852936"/>
            <a:ext cx="1080120" cy="0"/>
          </a:xfrm>
          <a:prstGeom prst="line">
            <a:avLst/>
          </a:prstGeom>
          <a:ln w="2540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5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905164"/>
            <a:ext cx="2232248" cy="1674186"/>
          </a:xfrm>
          <a:prstGeom prst="rect">
            <a:avLst/>
          </a:prstGeom>
          <a:ln w="50800" cmpd="sng">
            <a:solidFill>
              <a:schemeClr val="tx1"/>
            </a:solidFill>
            <a:prstDash val="solid"/>
          </a:ln>
        </p:spPr>
      </p:pic>
      <p:cxnSp>
        <p:nvCxnSpPr>
          <p:cNvPr id="7" name="Straight Connector 6"/>
          <p:cNvCxnSpPr>
            <a:stCxn id="5" idx="0"/>
          </p:cNvCxnSpPr>
          <p:nvPr/>
        </p:nvCxnSpPr>
        <p:spPr>
          <a:xfrm flipV="1">
            <a:off x="7704348" y="4221088"/>
            <a:ext cx="0" cy="684076"/>
          </a:xfrm>
          <a:prstGeom prst="line">
            <a:avLst/>
          </a:prstGeom>
          <a:ln w="25400">
            <a:solidFill>
              <a:srgbClr val="FF0000"/>
            </a:solidFill>
            <a:headEnd type="diamon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411760" y="5836577"/>
            <a:ext cx="4176464" cy="0"/>
          </a:xfrm>
          <a:prstGeom prst="line">
            <a:avLst/>
          </a:prstGeom>
          <a:ln w="25400">
            <a:solidFill>
              <a:srgbClr val="FF0000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411760" y="4293096"/>
            <a:ext cx="0" cy="1543481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300192" y="4221088"/>
            <a:ext cx="1404156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38790" y="6075491"/>
            <a:ext cx="2664296" cy="461665"/>
          </a:xfrm>
          <a:prstGeom prst="rect">
            <a:avLst/>
          </a:prstGeom>
          <a:solidFill>
            <a:schemeClr val="tx1"/>
          </a:solidFill>
          <a:ln w="28575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FF00"/>
                </a:solidFill>
              </a:rPr>
              <a:t> </a:t>
            </a:r>
            <a:r>
              <a:rPr lang="en-US" altLang="zh-TW" sz="2400" b="1" dirty="0" smtClean="0">
                <a:solidFill>
                  <a:srgbClr val="F08EE4"/>
                </a:solidFill>
              </a:rPr>
              <a:t>Electrode Insulator</a:t>
            </a:r>
            <a:endParaRPr lang="zh-TW" altLang="en-US" sz="2400" b="1" dirty="0">
              <a:solidFill>
                <a:srgbClr val="F08E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95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941168"/>
            <a:ext cx="2424270" cy="1818203"/>
          </a:xfrm>
          <a:prstGeom prst="rect">
            <a:avLst/>
          </a:prstGeom>
          <a:ln w="50800" cmpd="sng">
            <a:solidFill>
              <a:schemeClr val="tx1"/>
            </a:solidFill>
            <a:prstDash val="solid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0" y="4941168"/>
            <a:ext cx="2424270" cy="1818203"/>
          </a:xfrm>
          <a:prstGeom prst="rect">
            <a:avLst/>
          </a:prstGeom>
          <a:ln w="50800" cmpd="sng">
            <a:solidFill>
              <a:schemeClr val="tx1"/>
            </a:solidFill>
            <a:prstDash val="solid"/>
          </a:ln>
        </p:spPr>
      </p:pic>
      <p:cxnSp>
        <p:nvCxnSpPr>
          <p:cNvPr id="8" name="Straight Connector 7"/>
          <p:cNvCxnSpPr>
            <a:stCxn id="5" idx="0"/>
          </p:cNvCxnSpPr>
          <p:nvPr/>
        </p:nvCxnSpPr>
        <p:spPr>
          <a:xfrm flipV="1">
            <a:off x="7800359" y="4149080"/>
            <a:ext cx="0" cy="792088"/>
          </a:xfrm>
          <a:prstGeom prst="line">
            <a:avLst/>
          </a:prstGeom>
          <a:ln w="25400">
            <a:solidFill>
              <a:srgbClr val="FF0000"/>
            </a:solidFill>
            <a:headEnd type="diamon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020272" y="4149080"/>
            <a:ext cx="780087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3"/>
          </p:cNvCxnSpPr>
          <p:nvPr/>
        </p:nvCxnSpPr>
        <p:spPr>
          <a:xfrm flipV="1">
            <a:off x="2520280" y="5850269"/>
            <a:ext cx="539552" cy="1"/>
          </a:xfrm>
          <a:prstGeom prst="line">
            <a:avLst/>
          </a:prstGeom>
          <a:ln w="25400">
            <a:solidFill>
              <a:srgbClr val="FF0000"/>
            </a:solidFill>
            <a:headEnd type="diamon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059832" y="4293096"/>
            <a:ext cx="0" cy="15571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47864" y="5850270"/>
            <a:ext cx="2808312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08EE4"/>
                </a:solidFill>
              </a:rPr>
              <a:t> Tighten </a:t>
            </a:r>
            <a:r>
              <a:rPr lang="en-US" altLang="zh-TW" sz="2000" b="1" dirty="0">
                <a:solidFill>
                  <a:srgbClr val="F08EE4"/>
                </a:solidFill>
              </a:rPr>
              <a:t>T</a:t>
            </a:r>
            <a:r>
              <a:rPr lang="en-US" altLang="zh-TW" sz="2000" b="1" dirty="0" smtClean="0">
                <a:solidFill>
                  <a:srgbClr val="F08EE4"/>
                </a:solidFill>
              </a:rPr>
              <a:t>he </a:t>
            </a:r>
            <a:r>
              <a:rPr lang="en-US" altLang="zh-TW" sz="2000" b="1" dirty="0">
                <a:solidFill>
                  <a:srgbClr val="F08EE4"/>
                </a:solidFill>
              </a:rPr>
              <a:t>F</a:t>
            </a:r>
            <a:r>
              <a:rPr lang="en-US" altLang="zh-TW" sz="2000" b="1" dirty="0" smtClean="0">
                <a:solidFill>
                  <a:srgbClr val="F08EE4"/>
                </a:solidFill>
              </a:rPr>
              <a:t>emale </a:t>
            </a:r>
            <a:r>
              <a:rPr lang="en-US" altLang="zh-TW" sz="2000" b="1" dirty="0">
                <a:solidFill>
                  <a:srgbClr val="F08EE4"/>
                </a:solidFill>
              </a:rPr>
              <a:t>N</a:t>
            </a:r>
            <a:r>
              <a:rPr lang="en-US" altLang="zh-TW" sz="2000" b="1" dirty="0" smtClean="0">
                <a:solidFill>
                  <a:srgbClr val="F08EE4"/>
                </a:solidFill>
              </a:rPr>
              <a:t>ut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65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4077072"/>
            <a:ext cx="3323861" cy="2492896"/>
          </a:xfrm>
          <a:prstGeom prst="rect">
            <a:avLst/>
          </a:prstGeom>
          <a:ln w="50800">
            <a:solidFill>
              <a:schemeClr val="tx1"/>
            </a:solidFill>
            <a:prstDash val="solid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2657872" cy="1993404"/>
          </a:xfrm>
          <a:prstGeom prst="rect">
            <a:avLst/>
          </a:prstGeom>
          <a:ln w="50800">
            <a:solidFill>
              <a:schemeClr val="tx1"/>
            </a:solidFill>
            <a:prstDash val="solid"/>
          </a:ln>
        </p:spPr>
      </p:pic>
      <p:cxnSp>
        <p:nvCxnSpPr>
          <p:cNvPr id="8" name="Straight Connector 7"/>
          <p:cNvCxnSpPr>
            <a:stCxn id="6" idx="3"/>
          </p:cNvCxnSpPr>
          <p:nvPr/>
        </p:nvCxnSpPr>
        <p:spPr>
          <a:xfrm>
            <a:off x="2837384" y="1185342"/>
            <a:ext cx="1230560" cy="0"/>
          </a:xfrm>
          <a:prstGeom prst="line">
            <a:avLst/>
          </a:prstGeom>
          <a:ln w="31750">
            <a:solidFill>
              <a:srgbClr val="FF0000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067944" y="1185342"/>
            <a:ext cx="0" cy="2387674"/>
          </a:xfrm>
          <a:prstGeom prst="straightConnector1">
            <a:avLst/>
          </a:prstGeom>
          <a:ln w="31750"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15816" y="692696"/>
            <a:ext cx="1738841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</a:rPr>
              <a:t> </a:t>
            </a:r>
            <a:r>
              <a:rPr lang="en-US" altLang="zh-TW" sz="2000" b="1" dirty="0" smtClean="0">
                <a:solidFill>
                  <a:srgbClr val="F08EE4"/>
                </a:solidFill>
              </a:rPr>
              <a:t>Insert / Install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05266" y="3123980"/>
            <a:ext cx="698782" cy="369332"/>
          </a:xfrm>
          <a:prstGeom prst="rect">
            <a:avLst/>
          </a:prstGeom>
          <a:solidFill>
            <a:schemeClr val="tx1"/>
          </a:solidFill>
          <a:ln w="22225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08EE4"/>
                </a:solidFill>
              </a:rPr>
              <a:t>Here!</a:t>
            </a:r>
            <a:endParaRPr lang="zh-TW" altLang="en-US" b="1" dirty="0">
              <a:solidFill>
                <a:srgbClr val="F08EE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2060848"/>
            <a:ext cx="2657872" cy="400110"/>
          </a:xfrm>
          <a:prstGeom prst="rect">
            <a:avLst/>
          </a:prstGeom>
          <a:solidFill>
            <a:schemeClr val="tx1"/>
          </a:solidFill>
          <a:ln w="25400">
            <a:solidFill>
              <a:srgbClr val="F08EE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9D1FB"/>
                </a:solidFill>
              </a:rPr>
              <a:t>   </a:t>
            </a:r>
            <a:r>
              <a:rPr lang="en-US" altLang="zh-TW" sz="2000" b="1" dirty="0" smtClean="0">
                <a:solidFill>
                  <a:srgbClr val="F08EE4"/>
                </a:solidFill>
              </a:rPr>
              <a:t>FEED-THRU SHIELD</a:t>
            </a:r>
            <a:endParaRPr lang="zh-TW" altLang="en-US" sz="2000" b="1" dirty="0">
              <a:solidFill>
                <a:srgbClr val="F08E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9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CE7F0C-071F-416D-ACD5-DCC6CBD9E9F7}"/>
</file>

<file path=customXml/itemProps2.xml><?xml version="1.0" encoding="utf-8"?>
<ds:datastoreItem xmlns:ds="http://schemas.openxmlformats.org/officeDocument/2006/customXml" ds:itemID="{7FC309CB-232E-48D5-A1D8-E87C9F354BF8}"/>
</file>

<file path=customXml/itemProps3.xml><?xml version="1.0" encoding="utf-8"?>
<ds:datastoreItem xmlns:ds="http://schemas.openxmlformats.org/officeDocument/2006/customXml" ds:itemID="{AFDB620D-CDE7-4648-9E8F-8D2AA5D4CBF2}"/>
</file>

<file path=docProps/app.xml><?xml version="1.0" encoding="utf-8"?>
<Properties xmlns="http://schemas.openxmlformats.org/officeDocument/2006/extended-properties" xmlns:vt="http://schemas.openxmlformats.org/officeDocument/2006/docPropsVTypes">
  <TotalTime>3097</TotalTime>
  <Words>247</Words>
  <Application>Microsoft Office PowerPoint</Application>
  <PresentationFormat>如螢幕大小 (4:3)</PresentationFormat>
  <Paragraphs>75</Paragraphs>
  <Slides>43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7" baseType="lpstr">
      <vt:lpstr>新細明體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S130 ASJj</dc:creator>
  <cp:lastModifiedBy>S220 THChiu</cp:lastModifiedBy>
  <cp:revision>101</cp:revision>
  <dcterms:created xsi:type="dcterms:W3CDTF">2017-03-19T23:09:09Z</dcterms:created>
  <dcterms:modified xsi:type="dcterms:W3CDTF">2017-04-12T08:03:40Z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0x01010100F52F8DF54FB9B24AA0E9BBDB30E5281B</vt:lpwstr>
  </property>
</Properties>
</file>